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712"/>
    <a:srgbClr val="C63E7C"/>
    <a:srgbClr val="D72D86"/>
    <a:srgbClr val="EBFEFF"/>
    <a:srgbClr val="D2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2236" y="6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76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94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9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2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1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61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01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1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4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50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98718-EF28-48D8-9038-ADFED5FA129A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CE32-A6F2-4476-9F1F-1372A12C9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29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bournemouth.onlinesurveys.ac.uk/rethink-study-27058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vbartholomew@bournemouth.ac.uk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70" y="1242234"/>
            <a:ext cx="7063632" cy="2160573"/>
          </a:xfrm>
        </p:spPr>
        <p:txBody>
          <a:bodyPr>
            <a:normAutofit/>
          </a:bodyPr>
          <a:lstStyle/>
          <a:p>
            <a:r>
              <a:rPr lang="en-GB" sz="3968" dirty="0">
                <a:latin typeface="Arial" panose="020B0604020202020204" pitchFamily="34" charset="0"/>
                <a:ea typeface="MS UI Gothic" panose="020B0600070205080204" pitchFamily="34" charset="-128"/>
                <a:cs typeface="Arial" panose="020B0604020202020204" pitchFamily="34" charset="0"/>
              </a:rPr>
              <a:t>Let’s RETHINK Early Labour</a:t>
            </a:r>
          </a:p>
        </p:txBody>
      </p:sp>
      <p:pic>
        <p:nvPicPr>
          <p:cNvPr id="1028" name="Picture 4" descr="rule of thirds photography of pink and white lotus flower floating on body of 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50" y="374877"/>
            <a:ext cx="2117197" cy="141217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4BAAA2-7600-4D32-BE84-40BB640D16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491" y="9679110"/>
            <a:ext cx="817673" cy="851372"/>
          </a:xfrm>
          <a:prstGeom prst="rect">
            <a:avLst/>
          </a:prstGeom>
        </p:spPr>
      </p:pic>
      <p:pic>
        <p:nvPicPr>
          <p:cNvPr id="1032" name="Picture 8" descr="C:\Users\vbartholomew\AppData\Local\Microsoft\Windows\Temporary Internet Files\Content.IE5\LXAOP89E\cartoon-thought-bubble-md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679" y="161331"/>
            <a:ext cx="2117197" cy="179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gnant Clip Ar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061" y="522903"/>
            <a:ext cx="519782" cy="8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1">
            <a:extLst>
              <a:ext uri="{FF2B5EF4-FFF2-40B4-BE49-F238E27FC236}">
                <a16:creationId xmlns:a16="http://schemas.microsoft.com/office/drawing/2014/main" id="{A604A108-D2AC-4F90-AC0A-062631CB3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364" y="2697642"/>
            <a:ext cx="6929421" cy="12097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263" dirty="0">
                <a:latin typeface="Arial" panose="020B0604020202020204" pitchFamily="34" charset="0"/>
                <a:ea typeface="MS UI Gothic" panose="020B0600070205080204" pitchFamily="34" charset="-128"/>
                <a:cs typeface="Arial" panose="020B0604020202020204" pitchFamily="34" charset="0"/>
              </a:rPr>
              <a:t>Are you expecting your first baby, planning to experience early labour at home, and under midwifery care?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2D061A9B-C269-4C98-A3EC-942C2E5C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46" y="8564389"/>
            <a:ext cx="6154280" cy="2026151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88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more information please ask your midwife or contact:</a:t>
            </a: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88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Chief Investigator: </a:t>
            </a:r>
            <a:r>
              <a:rPr lang="en-GB" altLang="en-US" sz="1488" dirty="0">
                <a:latin typeface="Arial" panose="020B0604020202020204" pitchFamily="34" charset="0"/>
                <a:cs typeface="Arial" panose="020B0604020202020204" pitchFamily="34" charset="0"/>
              </a:rPr>
              <a:t>Vanessa Bartholomew </a:t>
            </a: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88" dirty="0">
                <a:latin typeface="Arial" panose="020B0604020202020204" pitchFamily="34" charset="0"/>
                <a:cs typeface="Arial" panose="020B0604020202020204" pitchFamily="34" charset="0"/>
              </a:rPr>
              <a:t>At: </a:t>
            </a:r>
            <a:r>
              <a:rPr lang="en-GB" altLang="en-US" sz="1488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vbartholomew@bournemouth.ac.uk</a:t>
            </a:r>
            <a:endParaRPr lang="en-GB" altLang="en-US" sz="148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8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88" dirty="0">
                <a:latin typeface="Arial" panose="020B0604020202020204" pitchFamily="34" charset="0"/>
                <a:cs typeface="Arial" panose="020B0604020202020204" pitchFamily="34" charset="0"/>
              </a:rPr>
              <a:t>To participate please scan the QR Code or  go to: </a:t>
            </a: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u="sng" dirty="0">
                <a:hlinkClick r:id="rId7"/>
              </a:rPr>
              <a:t>https://bournemouth.onlinesurveys.ac.uk/rethink-study-270583</a:t>
            </a: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543" dirty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543" dirty="0"/>
              <a:t>The RETHINK Study Version 1.11 08/05/2021 IRAS: 270583</a:t>
            </a: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8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8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079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88" dirty="0"/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2D061A9B-C269-4C98-A3EC-942C2E5C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06" y="5530700"/>
            <a:ext cx="6903170" cy="1525290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263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Complete one online questionnaire when you are between 25 and 33 weeks and 6 days pregnant and a second online questionnaire about 3 weeks after you have had your baby. </a:t>
            </a:r>
            <a:endParaRPr lang="en-GB" altLang="en-US" sz="2263" dirty="0"/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2D061A9B-C269-4C98-A3EC-942C2E5C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50" y="4270164"/>
            <a:ext cx="6903170" cy="851372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263" dirty="0">
                <a:latin typeface="Arial" panose="020B0604020202020204" pitchFamily="34" charset="0"/>
                <a:ea typeface="MS UI Gothic" panose="020B0600070205080204" pitchFamily="34" charset="-128"/>
                <a:cs typeface="Arial" panose="020B0604020202020204" pitchFamily="34" charset="0"/>
              </a:rPr>
              <a:t>Will you take part in research exploring support for women in early labour?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88" dirty="0"/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2D061A9B-C269-4C98-A3EC-942C2E5C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9" y="7465154"/>
            <a:ext cx="6903170" cy="781769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pPr algn="ctr" defTabSz="100794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263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would also like to collect some details about your labour and birth. </a:t>
            </a:r>
            <a:endParaRPr lang="en-GB" altLang="en-US" sz="2263" dirty="0"/>
          </a:p>
        </p:txBody>
      </p:sp>
      <p:sp>
        <p:nvSpPr>
          <p:cNvPr id="7" name="Down Arrow 6"/>
          <p:cNvSpPr/>
          <p:nvPr/>
        </p:nvSpPr>
        <p:spPr>
          <a:xfrm>
            <a:off x="3870995" y="5149237"/>
            <a:ext cx="238100" cy="317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63"/>
          </a:p>
        </p:txBody>
      </p:sp>
      <p:sp>
        <p:nvSpPr>
          <p:cNvPr id="20" name="Down Arrow 19"/>
          <p:cNvSpPr/>
          <p:nvPr/>
        </p:nvSpPr>
        <p:spPr>
          <a:xfrm>
            <a:off x="3843235" y="3896751"/>
            <a:ext cx="238100" cy="317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63"/>
          </a:p>
        </p:txBody>
      </p:sp>
      <p:sp>
        <p:nvSpPr>
          <p:cNvPr id="21" name="Down Arrow 20"/>
          <p:cNvSpPr/>
          <p:nvPr/>
        </p:nvSpPr>
        <p:spPr>
          <a:xfrm>
            <a:off x="3868637" y="7092150"/>
            <a:ext cx="238100" cy="317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63"/>
          </a:p>
        </p:txBody>
      </p:sp>
      <p:sp>
        <p:nvSpPr>
          <p:cNvPr id="22" name="Down Arrow 21"/>
          <p:cNvSpPr/>
          <p:nvPr/>
        </p:nvSpPr>
        <p:spPr>
          <a:xfrm>
            <a:off x="3887572" y="8246923"/>
            <a:ext cx="238100" cy="317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63"/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DD15370D-77EB-46D0-826A-736C99F001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976" y="8942407"/>
            <a:ext cx="914402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2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138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Let’s RETHINK Early Labour</vt:lpstr>
    </vt:vector>
  </TitlesOfParts>
  <Company>Bournemouth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 Early Labour</dc:title>
  <dc:creator>Vanessa,Bartholomew</dc:creator>
  <cp:lastModifiedBy>Vanessa Bartholomew</cp:lastModifiedBy>
  <cp:revision>37</cp:revision>
  <dcterms:created xsi:type="dcterms:W3CDTF">2020-01-22T17:26:15Z</dcterms:created>
  <dcterms:modified xsi:type="dcterms:W3CDTF">2021-05-08T18:39:16Z</dcterms:modified>
</cp:coreProperties>
</file>